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1" r:id="rId1"/>
  </p:sldMasterIdLst>
  <p:notesMasterIdLst>
    <p:notesMasterId r:id="rId19"/>
  </p:notesMasterIdLst>
  <p:handoutMasterIdLst>
    <p:handoutMasterId r:id="rId20"/>
  </p:handoutMasterIdLst>
  <p:sldIdLst>
    <p:sldId id="309" r:id="rId2"/>
    <p:sldId id="299" r:id="rId3"/>
    <p:sldId id="300" r:id="rId4"/>
    <p:sldId id="315" r:id="rId5"/>
    <p:sldId id="259" r:id="rId6"/>
    <p:sldId id="310" r:id="rId7"/>
    <p:sldId id="311" r:id="rId8"/>
    <p:sldId id="312" r:id="rId9"/>
    <p:sldId id="313" r:id="rId10"/>
    <p:sldId id="314" r:id="rId11"/>
    <p:sldId id="302" r:id="rId12"/>
    <p:sldId id="303" r:id="rId13"/>
    <p:sldId id="304" r:id="rId14"/>
    <p:sldId id="305" r:id="rId15"/>
    <p:sldId id="306" r:id="rId16"/>
    <p:sldId id="307" r:id="rId17"/>
    <p:sldId id="308" r:id="rId18"/>
  </p:sldIdLst>
  <p:sldSz cx="9144000" cy="6858000" type="screen4x3"/>
  <p:notesSz cx="6794500" cy="99218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00FF"/>
    <a:srgbClr val="006600"/>
    <a:srgbClr val="FFCC66"/>
    <a:srgbClr val="FF3399"/>
    <a:srgbClr val="35FDE5"/>
    <a:srgbClr val="FF33CC"/>
    <a:srgbClr val="3399FF"/>
    <a:srgbClr val="CCCC00"/>
    <a:srgbClr val="FF9900"/>
    <a:srgbClr val="8AD29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493" autoAdjust="0"/>
    <p:restoredTop sz="94667" autoAdjust="0"/>
  </p:normalViewPr>
  <p:slideViewPr>
    <p:cSldViewPr>
      <p:cViewPr>
        <p:scale>
          <a:sx n="70" d="100"/>
          <a:sy n="70" d="100"/>
        </p:scale>
        <p:origin x="-1794" y="-3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23555"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48536503-D136-4E24-9EE5-F1D10933D403}" type="datetimeFigureOut">
              <a:rPr lang="en-US"/>
              <a:pPr>
                <a:defRPr/>
              </a:pPr>
              <a:t>10/6/2015</a:t>
            </a:fld>
            <a:endParaRPr lang="en-US"/>
          </a:p>
        </p:txBody>
      </p:sp>
      <p:sp>
        <p:nvSpPr>
          <p:cNvPr id="23556" name="Rectangle 4"/>
          <p:cNvSpPr>
            <a:spLocks noGrp="1" noChangeArrowheads="1"/>
          </p:cNvSpPr>
          <p:nvPr>
            <p:ph type="ftr" sz="quarter" idx="2"/>
          </p:nvPr>
        </p:nvSpPr>
        <p:spPr bwMode="auto">
          <a:xfrm>
            <a:off x="0" y="9423400"/>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23557" name="Rectangle 5"/>
          <p:cNvSpPr>
            <a:spLocks noGrp="1" noChangeArrowheads="1"/>
          </p:cNvSpPr>
          <p:nvPr>
            <p:ph type="sldNum" sz="quarter" idx="3"/>
          </p:nvPr>
        </p:nvSpPr>
        <p:spPr bwMode="auto">
          <a:xfrm>
            <a:off x="3848100" y="9423400"/>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57D21C5D-DC18-4AA9-B3E8-797A67F2F86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22531" name="Rectangle 3"/>
          <p:cNvSpPr>
            <a:spLocks noGrp="1" noChangeArrowheads="1"/>
          </p:cNvSpPr>
          <p:nvPr>
            <p:ph type="dt"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C70DCE9E-5BF8-4B19-933D-47850ADB3755}" type="datetimeFigureOut">
              <a:rPr lang="en-US"/>
              <a:pPr>
                <a:defRPr/>
              </a:pPr>
              <a:t>10/6/2015</a:t>
            </a:fld>
            <a:endParaRPr lang="en-US"/>
          </a:p>
        </p:txBody>
      </p:sp>
      <p:sp>
        <p:nvSpPr>
          <p:cNvPr id="37892" name="Rectangle 4"/>
          <p:cNvSpPr>
            <a:spLocks noGrp="1" noRot="1" noChangeAspect="1" noChangeArrowheads="1" noTextEdit="1"/>
          </p:cNvSpPr>
          <p:nvPr>
            <p:ph type="sldImg" idx="2"/>
          </p:nvPr>
        </p:nvSpPr>
        <p:spPr bwMode="auto">
          <a:xfrm>
            <a:off x="917575" y="744538"/>
            <a:ext cx="4959350" cy="37211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9450" y="4713288"/>
            <a:ext cx="5435600" cy="4464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9423400"/>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22535" name="Rectangle 7"/>
          <p:cNvSpPr>
            <a:spLocks noGrp="1" noChangeArrowheads="1"/>
          </p:cNvSpPr>
          <p:nvPr>
            <p:ph type="sldNum" sz="quarter" idx="5"/>
          </p:nvPr>
        </p:nvSpPr>
        <p:spPr bwMode="auto">
          <a:xfrm>
            <a:off x="3848100" y="9423400"/>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B4BBC0DB-6AE9-42EC-B268-E00154DF8A9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fld id="{5C0A4C31-D11B-4BD0-8543-5088A720EDB8}" type="datetimeFigureOut">
              <a:rPr lang="en-US" smtClean="0"/>
              <a:pPr>
                <a:defRPr/>
              </a:pPr>
              <a:t>10/6/2015</a:t>
            </a:fld>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A9E5771B-82EC-44CD-AD34-091E1189A441}" type="slidenum">
              <a:rPr lang="en-US" smtClean="0"/>
              <a:pPr>
                <a:defRPr/>
              </a:pPr>
              <a:t>‹#›</a:t>
            </a:fld>
            <a:endParaRPr lang="en-US"/>
          </a:p>
        </p:txBody>
      </p:sp>
    </p:spTree>
  </p:cSld>
  <p:clrMapOvr>
    <a:masterClrMapping/>
  </p:clrMapOvr>
  <p:transition spd="med">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578C5F-B734-460F-8DFE-3B44BF9366A3}" type="datetimeFigureOut">
              <a:rPr lang="en-US" smtClean="0"/>
              <a:pPr>
                <a:defRPr/>
              </a:pPr>
              <a:t>10/6/2015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26D0B57-99FB-4152-A6D3-7D855B685BC8}" type="slidenum">
              <a:rPr lang="en-US" smtClean="0"/>
              <a:pPr>
                <a:defRPr/>
              </a:pPr>
              <a:t>‹#›</a:t>
            </a:fld>
            <a:endParaRPr lang="en-US"/>
          </a:p>
        </p:txBody>
      </p:sp>
    </p:spTree>
  </p:cSld>
  <p:clrMapOvr>
    <a:masterClrMapping/>
  </p:clrMapOvr>
  <p:transition spd="med">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9718823-CBBC-48D0-8C3D-C2DB8C1E96E8}" type="datetimeFigureOut">
              <a:rPr lang="en-US" smtClean="0"/>
              <a:pPr>
                <a:defRPr/>
              </a:pPr>
              <a:t>10/6/2015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90A78FA-6424-4579-A3D3-E26D4E96443B}" type="slidenum">
              <a:rPr lang="en-US" smtClean="0"/>
              <a:pPr>
                <a:defRPr/>
              </a:pPr>
              <a:t>‹#›</a:t>
            </a:fld>
            <a:endParaRPr lang="en-US"/>
          </a:p>
        </p:txBody>
      </p:sp>
    </p:spTree>
  </p:cSld>
  <p:clrMapOvr>
    <a:masterClrMapping/>
  </p:clrMapOvr>
  <p:transition spd="med">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fld id="{7CBB3628-E2C8-4AA0-A597-F792D427700D}" type="datetimeFigureOut">
              <a:rPr lang="en-US" smtClean="0"/>
              <a:pPr>
                <a:defRPr/>
              </a:pPr>
              <a:t>10/6/2015</a:t>
            </a:fld>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25BBEBA9-DD02-4842-B236-F3327F2017F9}" type="slidenum">
              <a:rPr lang="en-US" smtClean="0"/>
              <a:pPr>
                <a:defRPr/>
              </a:pPr>
              <a:t>‹#›</a:t>
            </a:fld>
            <a:endParaRPr lang="en-US"/>
          </a:p>
        </p:txBody>
      </p:sp>
    </p:spTree>
  </p:cSld>
  <p:clrMapOvr>
    <a:masterClrMapping/>
  </p:clrMapOvr>
  <p:transition spd="med">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fld id="{59C1A582-FF25-409F-89C0-ABF18A8029AF}" type="datetimeFigureOut">
              <a:rPr lang="en-US" smtClean="0"/>
              <a:pPr>
                <a:defRPr/>
              </a:pPr>
              <a:t>10/6/2015</a:t>
            </a:fld>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799A74D7-2CF0-489F-BBAD-356E0931835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fld id="{63C6C58E-C3F2-4CDB-9C3B-D49989E8156E}" type="datetimeFigureOut">
              <a:rPr lang="en-US" smtClean="0"/>
              <a:pPr>
                <a:defRPr/>
              </a:pPr>
              <a:t>10/6/2015</a:t>
            </a:fld>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604DD05F-B7C6-4073-BA6D-679877F7DE25}" type="slidenum">
              <a:rPr lang="en-US" smtClean="0"/>
              <a:pPr>
                <a:defRPr/>
              </a:pPr>
              <a:t>‹#›</a:t>
            </a:fld>
            <a:endParaRPr lang="en-US"/>
          </a:p>
        </p:txBody>
      </p:sp>
    </p:spTree>
  </p:cSld>
  <p:clrMapOvr>
    <a:masterClrMapping/>
  </p:clrMapOvr>
  <p:transition spd="med">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fld id="{6013A368-81BD-46F0-BF32-1CA9FFCA1549}" type="datetimeFigureOut">
              <a:rPr lang="en-US" smtClean="0"/>
              <a:pPr>
                <a:defRPr/>
              </a:pPr>
              <a:t>10/6/2015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89633AF5-A1FE-4E7A-A93F-B0BE461BCC26}"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C369C506-95D1-481E-B9E7-A673C4EDAE43}" type="datetimeFigureOut">
              <a:rPr lang="en-US" smtClean="0"/>
              <a:pPr>
                <a:defRPr/>
              </a:pPr>
              <a:t>10/6/2015</a:t>
            </a:fld>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B4757EA-F465-421A-9081-14D5F3C700F3}" type="slidenum">
              <a:rPr lang="en-US" smtClean="0"/>
              <a:pPr>
                <a:defRPr/>
              </a:pPr>
              <a:t>‹#›</a:t>
            </a:fld>
            <a:endParaRPr lang="en-US"/>
          </a:p>
        </p:txBody>
      </p:sp>
    </p:spTree>
  </p:cSld>
  <p:clrMapOvr>
    <a:masterClrMapping/>
  </p:clrMapOvr>
  <p:transition spd="med">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EABFDD72-2C14-4E51-944C-139C7ED0D923}" type="datetimeFigureOut">
              <a:rPr lang="en-US" smtClean="0"/>
              <a:pPr>
                <a:defRPr/>
              </a:pPr>
              <a:t>10/6/2015</a:t>
            </a:fld>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77580F3-268D-499F-89BA-967086572566}" type="slidenum">
              <a:rPr lang="en-US" smtClean="0"/>
              <a:pPr>
                <a:defRPr/>
              </a:pPr>
              <a:t>‹#›</a:t>
            </a:fld>
            <a:endParaRPr lang="en-US"/>
          </a:p>
        </p:txBody>
      </p:sp>
    </p:spTree>
  </p:cSld>
  <p:clrMapOvr>
    <a:masterClrMapping/>
  </p:clrMapOvr>
  <p:transition spd="med">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fld id="{F458132C-4D41-4AC2-958F-A78958D730E4}" type="datetimeFigureOut">
              <a:rPr lang="en-US" smtClean="0"/>
              <a:pPr>
                <a:defRPr/>
              </a:pPr>
              <a:t>10/6/2015</a:t>
            </a:fld>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6307B93-B689-4C8E-8B91-76C244853510}" type="slidenum">
              <a:rPr lang="en-US" smtClean="0"/>
              <a:pPr>
                <a:defRPr/>
              </a:pPr>
              <a:t>‹#›</a:t>
            </a:fld>
            <a:endParaRPr lang="en-US"/>
          </a:p>
        </p:txBody>
      </p:sp>
    </p:spTree>
  </p:cSld>
  <p:clrMapOvr>
    <a:masterClrMapping/>
  </p:clrMapOvr>
  <p:transition spd="med">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fld id="{8404A80C-3A64-453A-B1E1-55A5A7861C68}" type="datetimeFigureOut">
              <a:rPr lang="en-US" smtClean="0"/>
              <a:pPr>
                <a:defRPr/>
              </a:pPr>
              <a:t>10/6/2015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EFEA2457-D776-4547-8C3E-9BD5E47D36EC}"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spd="med">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7D942D07-9F9C-47E3-B1FB-A79B4843A1C5}" type="datetimeFigureOut">
              <a:rPr lang="en-US" smtClean="0"/>
              <a:pPr>
                <a:defRPr/>
              </a:pPr>
              <a:t>10/6/2015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A14083D7-E8EC-40D3-8BF4-069A7CA92628}"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Lst>
  <p:transition spd="med">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IMAGE\10.jpg"/>
          <p:cNvPicPr>
            <a:picLocks noChangeAspect="1" noChangeArrowheads="1"/>
          </p:cNvPicPr>
          <p:nvPr/>
        </p:nvPicPr>
        <p:blipFill>
          <a:blip r:embed="rId2" cstate="print"/>
          <a:srcRect t="10000"/>
          <a:stretch>
            <a:fillRect/>
          </a:stretch>
        </p:blipFill>
        <p:spPr bwMode="auto">
          <a:xfrm>
            <a:off x="0" y="0"/>
            <a:ext cx="9144000" cy="6172200"/>
          </a:xfrm>
          <a:prstGeom prst="rect">
            <a:avLst/>
          </a:prstGeom>
          <a:noFill/>
        </p:spPr>
      </p:pic>
      <p:sp>
        <p:nvSpPr>
          <p:cNvPr id="6" name="Rectangle 5"/>
          <p:cNvSpPr/>
          <p:nvPr/>
        </p:nvSpPr>
        <p:spPr>
          <a:xfrm>
            <a:off x="0" y="4648200"/>
            <a:ext cx="9144000" cy="2209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- 7</a:t>
            </a:r>
          </a:p>
        </p:txBody>
      </p:sp>
      <p:sp>
        <p:nvSpPr>
          <p:cNvPr id="8" name="Title 1"/>
          <p:cNvSpPr txBox="1">
            <a:spLocks/>
          </p:cNvSpPr>
          <p:nvPr/>
        </p:nvSpPr>
        <p:spPr>
          <a:xfrm>
            <a:off x="1676400" y="4800600"/>
            <a:ext cx="57912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TEACHINGS OF JESUS</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7</a:t>
            </a:r>
          </a:p>
        </p:txBody>
      </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8"/>
          <p:cNvSpPr txBox="1">
            <a:spLocks noChangeArrowheads="1"/>
          </p:cNvSpPr>
          <p:nvPr/>
        </p:nvSpPr>
        <p:spPr bwMode="auto">
          <a:xfrm>
            <a:off x="0" y="430649"/>
            <a:ext cx="9144000" cy="1169551"/>
          </a:xfrm>
          <a:prstGeom prst="rect">
            <a:avLst/>
          </a:prstGeom>
          <a:noFill/>
          <a:ln w="9525">
            <a:noFill/>
            <a:miter lim="800000"/>
            <a:headEnd/>
            <a:tailEnd/>
          </a:ln>
        </p:spPr>
        <p:txBody>
          <a:bodyPr wrap="square">
            <a:spAutoFit/>
          </a:bodyPr>
          <a:lstStyle/>
          <a:p>
            <a:pPr algn="ctr"/>
            <a:r>
              <a:rPr lang="en-US" altLang="en-US" sz="3500" b="1" dirty="0">
                <a:solidFill>
                  <a:srgbClr val="FF0000"/>
                </a:solidFill>
                <a:latin typeface="Cooper Std Black" pitchFamily="18" charset="0"/>
                <a:cs typeface="Times New Roman" pitchFamily="18" charset="0"/>
              </a:rPr>
              <a:t>COMMANDMENTS IN OUR DAILY LIFE</a:t>
            </a:r>
            <a:endParaRPr lang="en-IN" altLang="en-US" sz="3500" b="1" dirty="0">
              <a:solidFill>
                <a:srgbClr val="FF0000"/>
              </a:solidFill>
              <a:latin typeface="Cooper Std Black" pitchFamily="18" charset="0"/>
              <a:cs typeface="Times New Roman" pitchFamily="18" charset="0"/>
            </a:endParaRPr>
          </a:p>
        </p:txBody>
      </p:sp>
      <p:sp>
        <p:nvSpPr>
          <p:cNvPr id="5" name="TextBox 1"/>
          <p:cNvSpPr txBox="1">
            <a:spLocks noChangeArrowheads="1"/>
          </p:cNvSpPr>
          <p:nvPr/>
        </p:nvSpPr>
        <p:spPr bwMode="auto">
          <a:xfrm>
            <a:off x="228600" y="3242370"/>
            <a:ext cx="8686800" cy="3539430"/>
          </a:xfrm>
          <a:prstGeom prst="rect">
            <a:avLst/>
          </a:prstGeom>
          <a:noFill/>
          <a:ln w="9525">
            <a:noFill/>
            <a:miter lim="800000"/>
            <a:headEnd/>
            <a:tailEnd/>
          </a:ln>
        </p:spPr>
        <p:txBody>
          <a:bodyPr wrap="square">
            <a:spAutoFit/>
          </a:bodyPr>
          <a:lstStyle/>
          <a:p>
            <a:pPr algn="just"/>
            <a:r>
              <a:rPr lang="en-US" altLang="en-US" sz="2800" dirty="0">
                <a:solidFill>
                  <a:srgbClr val="00B0F0"/>
                </a:solidFill>
                <a:latin typeface="Arial Narrow" pitchFamily="34" charset="0"/>
                <a:cs typeface="Times New Roman" pitchFamily="18" charset="0"/>
              </a:rPr>
              <a:t>	Commandments convince us about our duties and responsibilities to God, our brethren and ourselves. They help us to know, love and serve God and thus attain heaven.</a:t>
            </a:r>
          </a:p>
          <a:p>
            <a:pPr algn="just"/>
            <a:r>
              <a:rPr lang="en-US" altLang="en-US" sz="2800" dirty="0">
                <a:solidFill>
                  <a:srgbClr val="00B0F0"/>
                </a:solidFill>
                <a:latin typeface="Arial Narrow" pitchFamily="34" charset="0"/>
                <a:cs typeface="Times New Roman" pitchFamily="18" charset="0"/>
              </a:rPr>
              <a:t>	</a:t>
            </a:r>
            <a:r>
              <a:rPr lang="en-US" altLang="en-US" sz="2800" dirty="0">
                <a:solidFill>
                  <a:srgbClr val="FF00FF"/>
                </a:solidFill>
                <a:latin typeface="Arial Narrow" pitchFamily="34" charset="0"/>
                <a:cs typeface="Times New Roman" pitchFamily="18" charset="0"/>
              </a:rPr>
              <a:t>"If you keep my Commandments, you will abide in my love, just as I have kept my Father's Commandments and abide in His love.' </a:t>
            </a:r>
            <a:r>
              <a:rPr lang="en-US" altLang="en-US" sz="2800" dirty="0">
                <a:latin typeface="Arial Narrow" pitchFamily="34" charset="0"/>
                <a:cs typeface="Times New Roman" pitchFamily="18" charset="0"/>
              </a:rPr>
              <a:t>(Jn. 15:10).</a:t>
            </a:r>
          </a:p>
          <a:p>
            <a:pPr algn="just"/>
            <a:r>
              <a:rPr lang="en-US" altLang="en-US" sz="2800" dirty="0">
                <a:latin typeface="Arial Narrow" pitchFamily="34" charset="0"/>
                <a:cs typeface="Times New Roman" pitchFamily="18" charset="0"/>
              </a:rPr>
              <a:t>	</a:t>
            </a:r>
            <a:r>
              <a:rPr lang="en-US" altLang="en-US" sz="2800" dirty="0">
                <a:solidFill>
                  <a:srgbClr val="00B0F0"/>
                </a:solidFill>
                <a:latin typeface="Arial Narrow" pitchFamily="34" charset="0"/>
                <a:cs typeface="Times New Roman" pitchFamily="18" charset="0"/>
              </a:rPr>
              <a:t>When we obey God's Commandments sincerely, we will grow in love and thus we will inherit eternal life.</a:t>
            </a:r>
          </a:p>
        </p:txBody>
      </p:sp>
      <p:pic>
        <p:nvPicPr>
          <p:cNvPr id="9218" name="Picture 2" descr="I:\CLASS 7\LESSON 1\IMAGE\white-jesus-in-white-heaven1.jpg"/>
          <p:cNvPicPr>
            <a:picLocks noChangeAspect="1" noChangeArrowheads="1"/>
          </p:cNvPicPr>
          <p:nvPr/>
        </p:nvPicPr>
        <p:blipFill>
          <a:blip r:embed="rId3" cstate="print"/>
          <a:srcRect/>
          <a:stretch>
            <a:fillRect/>
          </a:stretch>
        </p:blipFill>
        <p:spPr bwMode="auto">
          <a:xfrm>
            <a:off x="3352800" y="1600200"/>
            <a:ext cx="2438400" cy="1626394"/>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0-Point Star 8"/>
          <p:cNvSpPr/>
          <p:nvPr/>
        </p:nvSpPr>
        <p:spPr>
          <a:xfrm>
            <a:off x="4114800" y="4800600"/>
            <a:ext cx="914400" cy="914400"/>
          </a:xfrm>
          <a:prstGeom prst="star10">
            <a:avLst>
              <a:gd name="adj" fmla="val 22280"/>
              <a:gd name="hf" fmla="val 1051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32-Point Star 7"/>
          <p:cNvSpPr/>
          <p:nvPr/>
        </p:nvSpPr>
        <p:spPr>
          <a:xfrm>
            <a:off x="1905000" y="762000"/>
            <a:ext cx="5334000" cy="1752600"/>
          </a:xfrm>
          <a:prstGeom prst="star32">
            <a:avLst>
              <a:gd name="adj" fmla="val 26823"/>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laque 6"/>
          <p:cNvSpPr/>
          <p:nvPr/>
        </p:nvSpPr>
        <p:spPr>
          <a:xfrm>
            <a:off x="152400" y="1600200"/>
            <a:ext cx="8915400" cy="3657600"/>
          </a:xfrm>
          <a:prstGeom prst="plaque">
            <a:avLst>
              <a:gd name="adj" fmla="val 2489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04800" y="1828800"/>
            <a:ext cx="8534400" cy="3200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1981200"/>
            <a:ext cx="7315200" cy="838200"/>
          </a:xfrm>
        </p:spPr>
        <p:txBody>
          <a:bodyPr>
            <a:normAutofit/>
          </a:bodyPr>
          <a:lstStyle/>
          <a:p>
            <a:pPr algn="ctr"/>
            <a:r>
              <a:rPr lang="en-US" sz="3500" b="1" dirty="0">
                <a:solidFill>
                  <a:srgbClr val="00B0F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457200" y="2895600"/>
            <a:ext cx="82296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loving God, thank you for teaching us the commandments,  the way to eternal life. Help us to attain eternal life, obeying your commandments in our day to day life.</a:t>
            </a:r>
          </a:p>
        </p:txBody>
      </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Point Star 7"/>
          <p:cNvSpPr/>
          <p:nvPr/>
        </p:nvSpPr>
        <p:spPr>
          <a:xfrm>
            <a:off x="4114800" y="4419600"/>
            <a:ext cx="914400" cy="914400"/>
          </a:xfrm>
          <a:prstGeom prst="star3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laque 6"/>
          <p:cNvSpPr/>
          <p:nvPr/>
        </p:nvSpPr>
        <p:spPr>
          <a:xfrm>
            <a:off x="0" y="2514600"/>
            <a:ext cx="9144000" cy="23622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6200" y="2514600"/>
            <a:ext cx="8991600" cy="2362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200400"/>
            <a:ext cx="9144000" cy="838200"/>
          </a:xfrm>
        </p:spPr>
        <p:txBody>
          <a:bodyPr>
            <a:noAutofit/>
          </a:bodyPr>
          <a:lstStyle/>
          <a:p>
            <a:pPr algn="ctr"/>
            <a:r>
              <a:rPr lang="en-US" sz="3500" b="1" dirty="0">
                <a:solidFill>
                  <a:srgbClr val="006600"/>
                </a:solidFill>
                <a:latin typeface="Cooper Std Black" pitchFamily="18" charset="0"/>
                <a:cs typeface="Times New Roman" pitchFamily="18" charset="0"/>
              </a:rPr>
              <a:t>Read the word of </a:t>
            </a:r>
            <a:br>
              <a:rPr lang="en-US" sz="3500" b="1" dirty="0">
                <a:solidFill>
                  <a:srgbClr val="006600"/>
                </a:solidFill>
                <a:latin typeface="Cooper Std Black" pitchFamily="18" charset="0"/>
                <a:cs typeface="Times New Roman" pitchFamily="18" charset="0"/>
              </a:rPr>
            </a:br>
            <a:r>
              <a:rPr lang="en-US" sz="3500" b="1" dirty="0">
                <a:solidFill>
                  <a:srgbClr val="006600"/>
                </a:solidFill>
                <a:latin typeface="Cooper Std Black" pitchFamily="18" charset="0"/>
                <a:cs typeface="Times New Roman" pitchFamily="18" charset="0"/>
              </a:rPr>
              <a:t>god </a:t>
            </a:r>
            <a:r>
              <a:rPr lang="en-US" sz="3500" b="1">
                <a:solidFill>
                  <a:srgbClr val="006600"/>
                </a:solidFill>
                <a:latin typeface="Cooper Std Black" pitchFamily="18" charset="0"/>
                <a:cs typeface="Times New Roman" pitchFamily="18" charset="0"/>
              </a:rPr>
              <a:t>and </a:t>
            </a:r>
            <a:r>
              <a:rPr lang="en-US" sz="3500" b="1">
                <a:solidFill>
                  <a:srgbClr val="006600"/>
                </a:solidFill>
                <a:latin typeface="Cooper Std Black" pitchFamily="18" charset="0"/>
                <a:cs typeface="Times New Roman" pitchFamily="18" charset="0"/>
              </a:rPr>
              <a:t>narrate</a:t>
            </a:r>
            <a:br>
              <a:rPr lang="en-US" sz="3500" b="1">
                <a:solidFill>
                  <a:srgbClr val="006600"/>
                </a:solidFill>
                <a:latin typeface="Cooper Std Black" pitchFamily="18" charset="0"/>
                <a:cs typeface="Times New Roman" pitchFamily="18" charset="0"/>
              </a:rPr>
            </a:br>
            <a:endParaRPr lang="en-US" sz="3500" b="1" dirty="0">
              <a:solidFill>
                <a:srgbClr val="006600"/>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40386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Ex: 20:1-17.</a:t>
            </a:r>
          </a:p>
        </p:txBody>
      </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que 5"/>
          <p:cNvSpPr/>
          <p:nvPr/>
        </p:nvSpPr>
        <p:spPr>
          <a:xfrm>
            <a:off x="76200" y="1371600"/>
            <a:ext cx="8991600" cy="4953000"/>
          </a:xfrm>
          <a:prstGeom prst="plaque">
            <a:avLst>
              <a:gd name="adj" fmla="val 2295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28600" y="1600200"/>
            <a:ext cx="8686800" cy="44958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0480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FOR GUIDANCE</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886200"/>
            <a:ext cx="7696200" cy="914400"/>
          </a:xfrm>
        </p:spPr>
        <p:txBody>
          <a:bodyPr>
            <a:noAutofit/>
          </a:bodyPr>
          <a:lstStyle/>
          <a:p>
            <a:pPr algn="ctr">
              <a:buNone/>
            </a:pPr>
            <a:r>
              <a:rPr lang="en-US" sz="3000" dirty="0">
                <a:solidFill>
                  <a:schemeClr val="tx1"/>
                </a:solidFill>
                <a:latin typeface="Arial Narrow" pitchFamily="34" charset="0"/>
                <a:cs typeface="Times New Roman" pitchFamily="18" charset="0"/>
              </a:rPr>
              <a:t>If you keep my commandments, you will abide in </a:t>
            </a:r>
          </a:p>
          <a:p>
            <a:pPr algn="ctr">
              <a:buNone/>
            </a:pPr>
            <a:r>
              <a:rPr lang="en-US" sz="3000" dirty="0">
                <a:solidFill>
                  <a:schemeClr val="tx1"/>
                </a:solidFill>
                <a:latin typeface="Arial Narrow" pitchFamily="34" charset="0"/>
                <a:cs typeface="Times New Roman" pitchFamily="18" charset="0"/>
              </a:rPr>
              <a:t>my love, just as I kept my Father's  commandments </a:t>
            </a:r>
          </a:p>
          <a:p>
            <a:pPr algn="ctr">
              <a:buNone/>
            </a:pPr>
            <a:r>
              <a:rPr lang="en-US" sz="3000" dirty="0">
                <a:solidFill>
                  <a:schemeClr val="tx1"/>
                </a:solidFill>
                <a:latin typeface="Arial Narrow" pitchFamily="34" charset="0"/>
                <a:cs typeface="Times New Roman" pitchFamily="18" charset="0"/>
              </a:rPr>
              <a:t>and abide in His love (Jn. 15:10).</a:t>
            </a:r>
          </a:p>
        </p:txBody>
      </p:sp>
      <p:sp>
        <p:nvSpPr>
          <p:cNvPr id="9" name="Curved Left Arrow 8"/>
          <p:cNvSpPr/>
          <p:nvPr/>
        </p:nvSpPr>
        <p:spPr>
          <a:xfrm>
            <a:off x="4572000" y="841248"/>
            <a:ext cx="731520" cy="1216152"/>
          </a:xfrm>
          <a:prstGeom prst="curvedLef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Right Arrow 9"/>
          <p:cNvSpPr/>
          <p:nvPr/>
        </p:nvSpPr>
        <p:spPr>
          <a:xfrm>
            <a:off x="3810000" y="841248"/>
            <a:ext cx="731520" cy="1216152"/>
          </a:xfrm>
          <a:prstGeom prst="curved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que 7"/>
          <p:cNvSpPr/>
          <p:nvPr/>
        </p:nvSpPr>
        <p:spPr>
          <a:xfrm>
            <a:off x="76200" y="2209800"/>
            <a:ext cx="8991600" cy="23622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 y="2209800"/>
            <a:ext cx="8382000" cy="2362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4384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LET US DO</a:t>
            </a:r>
            <a:r>
              <a:rPr lang="en-US" sz="3500" dirty="0">
                <a:solidFill>
                  <a:srgbClr val="00B0F0"/>
                </a:solidFill>
                <a:latin typeface="Cooper Std Black" pitchFamily="18" charset="0"/>
                <a:cs typeface="Times New Roman" pitchFamily="18" charset="0"/>
              </a:rPr>
              <a:t>:</a:t>
            </a:r>
          </a:p>
        </p:txBody>
      </p:sp>
      <p:sp>
        <p:nvSpPr>
          <p:cNvPr id="5" name="Content Placeholder 2"/>
          <p:cNvSpPr>
            <a:spLocks noGrp="1"/>
          </p:cNvSpPr>
          <p:nvPr>
            <p:ph idx="1"/>
          </p:nvPr>
        </p:nvSpPr>
        <p:spPr>
          <a:xfrm>
            <a:off x="685800" y="3276600"/>
            <a:ext cx="7696200" cy="914400"/>
          </a:xfrm>
        </p:spPr>
        <p:txBody>
          <a:bodyPr>
            <a:noAutofit/>
          </a:bodyPr>
          <a:lstStyle/>
          <a:p>
            <a:pPr algn="ctr">
              <a:buNone/>
            </a:pPr>
            <a:r>
              <a:rPr lang="en-US" sz="3000" dirty="0">
                <a:solidFill>
                  <a:schemeClr val="tx1"/>
                </a:solidFill>
                <a:latin typeface="Arial Narrow" pitchFamily="34" charset="0"/>
                <a:cs typeface="Times New Roman" pitchFamily="18" charset="0"/>
              </a:rPr>
              <a:t>Learn the Ten Commandments by-heart.</a:t>
            </a:r>
          </a:p>
        </p:txBody>
      </p:sp>
      <p:sp>
        <p:nvSpPr>
          <p:cNvPr id="9" name="Sun 8"/>
          <p:cNvSpPr/>
          <p:nvPr/>
        </p:nvSpPr>
        <p:spPr>
          <a:xfrm>
            <a:off x="4114800" y="4572000"/>
            <a:ext cx="914400" cy="914400"/>
          </a:xfrm>
          <a:prstGeom prst="sun">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que 5"/>
          <p:cNvSpPr/>
          <p:nvPr/>
        </p:nvSpPr>
        <p:spPr>
          <a:xfrm>
            <a:off x="0" y="2057400"/>
            <a:ext cx="9144000" cy="36576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2514600"/>
            <a:ext cx="8763000" cy="27432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FF"/>
              </a:solidFill>
            </a:endParaRPr>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8100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lead a life, obeying God's commandments.</a:t>
            </a:r>
          </a:p>
        </p:txBody>
      </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rmAutofit/>
          </a:bodyPr>
          <a:lstStyle/>
          <a:p>
            <a:pPr algn="ctr"/>
            <a:r>
              <a:rPr lang="en-US" sz="3000" b="1" dirty="0">
                <a:solidFill>
                  <a:srgbClr val="002060"/>
                </a:solidFill>
                <a:latin typeface="Cooper Std Black" pitchFamily="18" charset="0"/>
                <a:cs typeface="Times New Roman" pitchFamily="18" charset="0"/>
              </a:rPr>
              <a:t>Find out the Answer</a:t>
            </a:r>
          </a:p>
        </p:txBody>
      </p:sp>
      <p:sp>
        <p:nvSpPr>
          <p:cNvPr id="5" name="Content Placeholder 2"/>
          <p:cNvSpPr>
            <a:spLocks noGrp="1"/>
          </p:cNvSpPr>
          <p:nvPr>
            <p:ph idx="1"/>
          </p:nvPr>
        </p:nvSpPr>
        <p:spPr>
          <a:xfrm>
            <a:off x="533400" y="2514600"/>
            <a:ext cx="8001000" cy="1447800"/>
          </a:xfrm>
        </p:spPr>
        <p:txBody>
          <a:bodyPr>
            <a:noAutofit/>
          </a:bodyPr>
          <a:lstStyle/>
          <a:p>
            <a:pPr marL="347663" indent="-347663" algn="just">
              <a:buNone/>
            </a:pPr>
            <a:r>
              <a:rPr lang="en-US" sz="3000" dirty="0">
                <a:solidFill>
                  <a:schemeClr val="tx1"/>
                </a:solidFill>
                <a:latin typeface="Arial Narrow" pitchFamily="34" charset="0"/>
                <a:cs typeface="Times New Roman" pitchFamily="18" charset="0"/>
              </a:rPr>
              <a:t>1.	  What was the core of the old covenant?</a:t>
            </a:r>
          </a:p>
          <a:p>
            <a:pPr marL="347663" indent="-347663" algn="just">
              <a:buNone/>
            </a:pPr>
            <a:r>
              <a:rPr lang="en-US" sz="3000" dirty="0">
                <a:solidFill>
                  <a:schemeClr val="tx1"/>
                </a:solidFill>
                <a:latin typeface="Arial Narrow" pitchFamily="34" charset="0"/>
                <a:cs typeface="Times New Roman" pitchFamily="18" charset="0"/>
              </a:rPr>
              <a:t>2.	  What is the essence of God's Commandments?</a:t>
            </a:r>
          </a:p>
          <a:p>
            <a:pPr marL="347663" indent="-347663" algn="just">
              <a:buNone/>
            </a:pPr>
            <a:r>
              <a:rPr lang="en-US" sz="3000" dirty="0">
                <a:solidFill>
                  <a:schemeClr val="tx1"/>
                </a:solidFill>
                <a:latin typeface="Arial Narrow" pitchFamily="34" charset="0"/>
                <a:cs typeface="Times New Roman" pitchFamily="18" charset="0"/>
              </a:rPr>
              <a:t>3.	  How do we interpret the Commandments?</a:t>
            </a:r>
          </a:p>
          <a:p>
            <a:pPr marL="347663" indent="-347663" algn="just">
              <a:buNone/>
            </a:pPr>
            <a:r>
              <a:rPr lang="en-US" sz="3000" dirty="0">
                <a:solidFill>
                  <a:schemeClr val="tx1"/>
                </a:solidFill>
                <a:latin typeface="Arial Narrow" pitchFamily="34" charset="0"/>
                <a:cs typeface="Times New Roman" pitchFamily="18" charset="0"/>
              </a:rPr>
              <a:t>4.	  How did Jesus fulfill God's Commandments?</a:t>
            </a:r>
          </a:p>
          <a:p>
            <a:pPr marL="347663" indent="-347663" algn="just">
              <a:buNone/>
            </a:pPr>
            <a:r>
              <a:rPr lang="en-US" sz="3000" dirty="0">
                <a:solidFill>
                  <a:schemeClr val="tx1"/>
                </a:solidFill>
                <a:latin typeface="Arial Narrow" pitchFamily="34" charset="0"/>
                <a:cs typeface="Times New Roman" pitchFamily="18" charset="0"/>
              </a:rPr>
              <a:t>5.	  In what ways do these Commandments help us?</a:t>
            </a:r>
          </a:p>
        </p:txBody>
      </p:sp>
      <p:grpSp>
        <p:nvGrpSpPr>
          <p:cNvPr id="9" name="Group 8"/>
          <p:cNvGrpSpPr/>
          <p:nvPr/>
        </p:nvGrpSpPr>
        <p:grpSpPr>
          <a:xfrm>
            <a:off x="0" y="1981200"/>
            <a:ext cx="9144000" cy="76200"/>
            <a:chOff x="0" y="1981200"/>
            <a:chExt cx="9144000" cy="76200"/>
          </a:xfrm>
          <a:solidFill>
            <a:srgbClr val="FFC000"/>
          </a:solidFill>
        </p:grpSpPr>
        <p:sp>
          <p:nvSpPr>
            <p:cNvPr id="7" name="Rectangle 6"/>
            <p:cNvSpPr/>
            <p:nvPr/>
          </p:nvSpPr>
          <p:spPr>
            <a:xfrm>
              <a:off x="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457200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0" y="6096000"/>
            <a:ext cx="9144000" cy="76200"/>
            <a:chOff x="0" y="1981200"/>
            <a:chExt cx="9144000" cy="76200"/>
          </a:xfrm>
          <a:solidFill>
            <a:srgbClr val="FFC000"/>
          </a:solidFill>
        </p:grpSpPr>
        <p:sp>
          <p:nvSpPr>
            <p:cNvPr id="11" name="Rectangle 10"/>
            <p:cNvSpPr/>
            <p:nvPr/>
          </p:nvSpPr>
          <p:spPr>
            <a:xfrm>
              <a:off x="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10800000">
              <a:off x="457200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spd="med">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Text Box 7"/>
          <p:cNvSpPr txBox="1">
            <a:spLocks noChangeArrowheads="1"/>
          </p:cNvSpPr>
          <p:nvPr/>
        </p:nvSpPr>
        <p:spPr bwMode="auto">
          <a:xfrm>
            <a:off x="0" y="304800"/>
            <a:ext cx="9144000" cy="1092607"/>
          </a:xfrm>
          <a:prstGeom prst="rect">
            <a:avLst/>
          </a:prstGeom>
          <a:noFill/>
          <a:ln w="9525">
            <a:noFill/>
            <a:miter lim="800000"/>
            <a:headEnd/>
            <a:tailEnd/>
          </a:ln>
          <a:effectLst/>
        </p:spPr>
        <p:txBody>
          <a:bodyPr wrap="square">
            <a:spAutoFit/>
          </a:bodyPr>
          <a:lstStyle/>
          <a:p>
            <a:pPr algn="ctr">
              <a:defRPr/>
            </a:pPr>
            <a:r>
              <a:rPr lang="en-US" sz="3000" b="1" dirty="0">
                <a:latin typeface="Cooper Std Black" pitchFamily="18" charset="0"/>
                <a:cs typeface="Times New Roman" pitchFamily="18" charset="0"/>
              </a:rPr>
              <a:t>LESSON 1</a:t>
            </a:r>
            <a:endParaRPr lang="en-US" sz="3500" b="1" dirty="0">
              <a:latin typeface="Cooper Std Black" pitchFamily="18" charset="0"/>
              <a:cs typeface="Times New Roman" pitchFamily="18" charset="0"/>
            </a:endParaRPr>
          </a:p>
          <a:p>
            <a:pPr algn="ctr">
              <a:defRPr/>
            </a:pPr>
            <a:r>
              <a:rPr lang="en-US" sz="3500" b="1" u="sng" dirty="0">
                <a:solidFill>
                  <a:srgbClr val="FF0000"/>
                </a:solidFill>
                <a:latin typeface="Cooper Std Black" pitchFamily="18" charset="0"/>
                <a:cs typeface="Times New Roman" pitchFamily="18" charset="0"/>
              </a:rPr>
              <a:t>TO ATTAIN ETERNAL LIFE</a:t>
            </a:r>
          </a:p>
        </p:txBody>
      </p:sp>
      <p:pic>
        <p:nvPicPr>
          <p:cNvPr id="1026" name="Picture 2" descr="I:\CLASS 7\LESSON 1\IMAGE\1.jpg"/>
          <p:cNvPicPr>
            <a:picLocks noChangeAspect="1" noChangeArrowheads="1"/>
          </p:cNvPicPr>
          <p:nvPr/>
        </p:nvPicPr>
        <p:blipFill>
          <a:blip r:embed="rId3" cstate="print"/>
          <a:srcRect/>
          <a:stretch>
            <a:fillRect/>
          </a:stretch>
        </p:blipFill>
        <p:spPr bwMode="auto">
          <a:xfrm>
            <a:off x="0" y="1714500"/>
            <a:ext cx="9144000" cy="5143500"/>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4343">
                                            <p:txEl>
                                              <p:pRg st="0" end="0"/>
                                            </p:txEl>
                                          </p:spTgt>
                                        </p:tgtEl>
                                        <p:attrNameLst>
                                          <p:attrName>style.visibility</p:attrName>
                                        </p:attrNameLst>
                                      </p:cBhvr>
                                      <p:to>
                                        <p:strVal val="visible"/>
                                      </p:to>
                                    </p:set>
                                    <p:anim calcmode="lin" valueType="num">
                                      <p:cBhvr>
                                        <p:cTn id="7" dur="500" fill="hold"/>
                                        <p:tgtEl>
                                          <p:spTgt spid="143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434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4343">
                                            <p:txEl>
                                              <p:pRg st="1" end="1"/>
                                            </p:txEl>
                                          </p:spTgt>
                                        </p:tgtEl>
                                        <p:attrNameLst>
                                          <p:attrName>style.visibility</p:attrName>
                                        </p:attrNameLst>
                                      </p:cBhvr>
                                      <p:to>
                                        <p:strVal val="visible"/>
                                      </p:to>
                                    </p:set>
                                    <p:anim calcmode="lin" valueType="num">
                                      <p:cBhvr>
                                        <p:cTn id="13" dur="500" fill="hold"/>
                                        <p:tgtEl>
                                          <p:spTgt spid="1434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434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TextBox 1"/>
          <p:cNvSpPr txBox="1">
            <a:spLocks noChangeArrowheads="1"/>
          </p:cNvSpPr>
          <p:nvPr/>
        </p:nvSpPr>
        <p:spPr bwMode="auto">
          <a:xfrm>
            <a:off x="228600" y="4495800"/>
            <a:ext cx="8686800" cy="2015936"/>
          </a:xfrm>
          <a:prstGeom prst="rect">
            <a:avLst/>
          </a:prstGeom>
          <a:noFill/>
          <a:ln w="9525">
            <a:noFill/>
            <a:miter lim="800000"/>
            <a:headEnd/>
            <a:tailEnd/>
          </a:ln>
        </p:spPr>
        <p:txBody>
          <a:bodyPr wrap="square">
            <a:spAutoFit/>
          </a:bodyPr>
          <a:lstStyle/>
          <a:p>
            <a:pPr algn="just"/>
            <a:r>
              <a:rPr lang="en-US" altLang="en-US" sz="2500" dirty="0">
                <a:latin typeface="Arial Narrow" pitchFamily="34" charset="0"/>
                <a:cs typeface="Times New Roman" pitchFamily="18" charset="0"/>
              </a:rPr>
              <a:t>	Jesus who moved around Galilee  preaching the Gospel, reached the boundaries of Judea. There, He taught the people and healed the sick. Then a rich young man approached Jesus and asked: "Teacher, What good deed must  I do to have eternal life?“ Jesus answered: </a:t>
            </a:r>
            <a:r>
              <a:rPr lang="en-US" altLang="en-US" sz="2500" dirty="0">
                <a:solidFill>
                  <a:srgbClr val="00B0F0"/>
                </a:solidFill>
                <a:latin typeface="Arial Narrow" pitchFamily="34" charset="0"/>
                <a:cs typeface="Times New Roman" pitchFamily="18" charset="0"/>
              </a:rPr>
              <a:t>"If you wish to enter into life,  keep the Commandments." </a:t>
            </a:r>
            <a:r>
              <a:rPr lang="en-US" altLang="en-US" sz="2500" dirty="0">
                <a:latin typeface="Arial Narrow" pitchFamily="34" charset="0"/>
                <a:cs typeface="Times New Roman" pitchFamily="18" charset="0"/>
              </a:rPr>
              <a:t>(Mt 19:16-17).</a:t>
            </a:r>
          </a:p>
        </p:txBody>
      </p:sp>
      <p:pic>
        <p:nvPicPr>
          <p:cNvPr id="2050" name="Picture 2" descr="C:\Users\user\Desktop\218fa54275e0e31c37b4e5091d9112ba_XL.jpg"/>
          <p:cNvPicPr>
            <a:picLocks noChangeAspect="1" noChangeArrowheads="1"/>
          </p:cNvPicPr>
          <p:nvPr/>
        </p:nvPicPr>
        <p:blipFill>
          <a:blip r:embed="rId3" cstate="print">
            <a:lum contrast="10000"/>
          </a:blip>
          <a:srcRect/>
          <a:stretch>
            <a:fillRect/>
          </a:stretch>
        </p:blipFill>
        <p:spPr bwMode="auto">
          <a:xfrm>
            <a:off x="1362045" y="0"/>
            <a:ext cx="6410355" cy="4343400"/>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 calcmode="lin" valueType="num">
                                      <p:cBhvr>
                                        <p:cTn id="7" dur="500" fill="hold"/>
                                        <p:tgtEl>
                                          <p:spTgt spid="10249"/>
                                        </p:tgtEl>
                                        <p:attrNameLst>
                                          <p:attrName>ppt_w</p:attrName>
                                        </p:attrNameLst>
                                      </p:cBhvr>
                                      <p:tavLst>
                                        <p:tav tm="0">
                                          <p:val>
                                            <p:fltVal val="0"/>
                                          </p:val>
                                        </p:tav>
                                        <p:tav tm="100000">
                                          <p:val>
                                            <p:strVal val="#ppt_w"/>
                                          </p:val>
                                        </p:tav>
                                      </p:tavLst>
                                    </p:anim>
                                    <p:anim calcmode="lin" valueType="num">
                                      <p:cBhvr>
                                        <p:cTn id="8" dur="500" fill="hold"/>
                                        <p:tgtEl>
                                          <p:spTgt spid="1024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TextBox 1"/>
          <p:cNvSpPr txBox="1">
            <a:spLocks noChangeArrowheads="1"/>
          </p:cNvSpPr>
          <p:nvPr/>
        </p:nvSpPr>
        <p:spPr bwMode="auto">
          <a:xfrm>
            <a:off x="228600" y="3767822"/>
            <a:ext cx="8686800" cy="2785378"/>
          </a:xfrm>
          <a:prstGeom prst="rect">
            <a:avLst/>
          </a:prstGeom>
          <a:noFill/>
          <a:ln w="9525">
            <a:noFill/>
            <a:miter lim="800000"/>
            <a:headEnd/>
            <a:tailEnd/>
          </a:ln>
        </p:spPr>
        <p:txBody>
          <a:bodyPr wrap="square">
            <a:spAutoFit/>
          </a:bodyPr>
          <a:lstStyle/>
          <a:p>
            <a:pPr algn="just"/>
            <a:r>
              <a:rPr lang="en-US" altLang="en-US" sz="2500" dirty="0">
                <a:latin typeface="Arial Narrow" pitchFamily="34" charset="0"/>
                <a:cs typeface="Times New Roman" pitchFamily="18" charset="0"/>
              </a:rPr>
              <a:t>	On another occasion a lawyer came to Jesus and asked this question to test Him: "Teacher, which  Commandment in the law is the greatest ?" Jesus said to him: </a:t>
            </a:r>
            <a:r>
              <a:rPr lang="en-US" altLang="en-US" sz="2500" dirty="0">
                <a:solidFill>
                  <a:srgbClr val="FF00FF"/>
                </a:solidFill>
                <a:latin typeface="Arial Narrow" pitchFamily="34" charset="0"/>
                <a:cs typeface="Times New Roman" pitchFamily="18" charset="0"/>
              </a:rPr>
              <a:t>"You shall love the Lord your God with all your heart, with all your soul and with all your mind. This is the greatest and first Commandment. And  second  is like it: you shall love your </a:t>
            </a:r>
            <a:r>
              <a:rPr lang="en-US" altLang="en-US" sz="2500" dirty="0" err="1">
                <a:solidFill>
                  <a:srgbClr val="FF00FF"/>
                </a:solidFill>
                <a:latin typeface="Arial Narrow" pitchFamily="34" charset="0"/>
                <a:cs typeface="Times New Roman" pitchFamily="18" charset="0"/>
              </a:rPr>
              <a:t>neighbour</a:t>
            </a:r>
            <a:r>
              <a:rPr lang="en-US" altLang="en-US" sz="2500" dirty="0">
                <a:solidFill>
                  <a:srgbClr val="FF00FF"/>
                </a:solidFill>
                <a:latin typeface="Arial Narrow" pitchFamily="34" charset="0"/>
                <a:cs typeface="Times New Roman" pitchFamily="18" charset="0"/>
              </a:rPr>
              <a:t> as yourself. On these two Commandments hang all  the  Law and  prophets." </a:t>
            </a:r>
            <a:r>
              <a:rPr lang="en-US" altLang="en-US" sz="2500" dirty="0">
                <a:latin typeface="Arial Narrow" pitchFamily="34" charset="0"/>
                <a:cs typeface="Times New Roman" pitchFamily="18" charset="0"/>
              </a:rPr>
              <a:t>(Mt. 22:34-40).</a:t>
            </a:r>
          </a:p>
        </p:txBody>
      </p:sp>
      <p:pic>
        <p:nvPicPr>
          <p:cNvPr id="3074" name="Picture 2" descr="C:\Users\user\Desktop\tissot_pharisees_610x300.jpg"/>
          <p:cNvPicPr>
            <a:picLocks noChangeAspect="1" noChangeArrowheads="1"/>
          </p:cNvPicPr>
          <p:nvPr/>
        </p:nvPicPr>
        <p:blipFill>
          <a:blip r:embed="rId3" cstate="print"/>
          <a:srcRect/>
          <a:stretch>
            <a:fillRect/>
          </a:stretch>
        </p:blipFill>
        <p:spPr bwMode="auto">
          <a:xfrm>
            <a:off x="1066800" y="0"/>
            <a:ext cx="6972300" cy="3429000"/>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 calcmode="lin" valueType="num">
                                      <p:cBhvr>
                                        <p:cTn id="7" dur="500" fill="hold"/>
                                        <p:tgtEl>
                                          <p:spTgt spid="10249"/>
                                        </p:tgtEl>
                                        <p:attrNameLst>
                                          <p:attrName>ppt_w</p:attrName>
                                        </p:attrNameLst>
                                      </p:cBhvr>
                                      <p:tavLst>
                                        <p:tav tm="0">
                                          <p:val>
                                            <p:fltVal val="0"/>
                                          </p:val>
                                        </p:tav>
                                        <p:tav tm="100000">
                                          <p:val>
                                            <p:strVal val="#ppt_w"/>
                                          </p:val>
                                        </p:tav>
                                      </p:tavLst>
                                    </p:anim>
                                    <p:anim calcmode="lin" valueType="num">
                                      <p:cBhvr>
                                        <p:cTn id="8" dur="500" fill="hold"/>
                                        <p:tgtEl>
                                          <p:spTgt spid="1024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7" name="TextBox 8"/>
          <p:cNvSpPr txBox="1">
            <a:spLocks noChangeArrowheads="1"/>
          </p:cNvSpPr>
          <p:nvPr/>
        </p:nvSpPr>
        <p:spPr bwMode="auto">
          <a:xfrm>
            <a:off x="0" y="381000"/>
            <a:ext cx="9144000" cy="1169551"/>
          </a:xfrm>
          <a:prstGeom prst="rect">
            <a:avLst/>
          </a:prstGeom>
          <a:noFill/>
          <a:ln w="9525">
            <a:noFill/>
            <a:miter lim="800000"/>
            <a:headEnd/>
            <a:tailEnd/>
          </a:ln>
        </p:spPr>
        <p:txBody>
          <a:bodyPr wrap="square">
            <a:spAutoFit/>
          </a:bodyPr>
          <a:lstStyle/>
          <a:p>
            <a:pPr algn="ctr"/>
            <a:r>
              <a:rPr lang="en-US" altLang="en-US" sz="3500" b="1" dirty="0">
                <a:solidFill>
                  <a:srgbClr val="FF0000"/>
                </a:solidFill>
                <a:latin typeface="Cooper Std Black" pitchFamily="18" charset="0"/>
                <a:cs typeface="Times New Roman" pitchFamily="18" charset="0"/>
              </a:rPr>
              <a:t>THE COMMANDMENTS THAT THE LORD HAS GIVEN</a:t>
            </a:r>
            <a:endParaRPr lang="en-IN" altLang="en-US" sz="3500" b="1" dirty="0">
              <a:solidFill>
                <a:srgbClr val="FF0000"/>
              </a:solidFill>
              <a:latin typeface="Cooper Std Black" pitchFamily="18" charset="0"/>
              <a:cs typeface="Times New Roman" pitchFamily="18" charset="0"/>
            </a:endParaRPr>
          </a:p>
        </p:txBody>
      </p:sp>
      <p:sp>
        <p:nvSpPr>
          <p:cNvPr id="5" name="TextBox 1"/>
          <p:cNvSpPr txBox="1">
            <a:spLocks noChangeArrowheads="1"/>
          </p:cNvSpPr>
          <p:nvPr/>
        </p:nvSpPr>
        <p:spPr bwMode="auto">
          <a:xfrm>
            <a:off x="4648200" y="2543413"/>
            <a:ext cx="4343400" cy="3323987"/>
          </a:xfrm>
          <a:prstGeom prst="rect">
            <a:avLst/>
          </a:prstGeom>
          <a:noFill/>
          <a:ln w="9525">
            <a:noFill/>
            <a:miter lim="800000"/>
            <a:headEnd/>
            <a:tailEnd/>
          </a:ln>
        </p:spPr>
        <p:txBody>
          <a:bodyPr wrap="square">
            <a:spAutoFit/>
          </a:bodyPr>
          <a:lstStyle/>
          <a:p>
            <a:pPr algn="just"/>
            <a:r>
              <a:rPr lang="en-US" altLang="en-US" sz="3000" dirty="0">
                <a:solidFill>
                  <a:srgbClr val="00B0F0"/>
                </a:solidFill>
                <a:latin typeface="Arial Narrow" pitchFamily="34" charset="0"/>
                <a:cs typeface="Times New Roman" pitchFamily="18" charset="0"/>
              </a:rPr>
              <a:t>	"Now therefore, if you obey my  voice and keep my covenant, you shall be my treasured possession out of all the  peoples"  </a:t>
            </a:r>
            <a:r>
              <a:rPr lang="en-US" altLang="en-US" sz="3000" dirty="0">
                <a:latin typeface="Arial Narrow" pitchFamily="34" charset="0"/>
                <a:cs typeface="Times New Roman" pitchFamily="18" charset="0"/>
              </a:rPr>
              <a:t>(Ex.19:5). </a:t>
            </a:r>
            <a:r>
              <a:rPr lang="en-US" altLang="en-US" sz="3000" dirty="0">
                <a:solidFill>
                  <a:srgbClr val="00B0F0"/>
                </a:solidFill>
                <a:latin typeface="Arial Narrow" pitchFamily="34" charset="0"/>
                <a:cs typeface="Times New Roman" pitchFamily="18" charset="0"/>
              </a:rPr>
              <a:t>This was the core of the old covenant.</a:t>
            </a:r>
          </a:p>
        </p:txBody>
      </p:sp>
      <p:pic>
        <p:nvPicPr>
          <p:cNvPr id="4098" name="Picture 2" descr="C:\Users\user\Desktop\the_people_at_mount_sinai.jpg"/>
          <p:cNvPicPr>
            <a:picLocks noChangeAspect="1" noChangeArrowheads="1"/>
          </p:cNvPicPr>
          <p:nvPr/>
        </p:nvPicPr>
        <p:blipFill>
          <a:blip r:embed="rId3" cstate="print"/>
          <a:srcRect/>
          <a:stretch>
            <a:fillRect/>
          </a:stretch>
        </p:blipFill>
        <p:spPr bwMode="auto">
          <a:xfrm>
            <a:off x="0" y="1600200"/>
            <a:ext cx="4604288" cy="5257800"/>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8"/>
          <p:cNvSpPr txBox="1">
            <a:spLocks noChangeArrowheads="1"/>
          </p:cNvSpPr>
          <p:nvPr/>
        </p:nvSpPr>
        <p:spPr bwMode="auto">
          <a:xfrm>
            <a:off x="0" y="207258"/>
            <a:ext cx="9144000" cy="630942"/>
          </a:xfrm>
          <a:prstGeom prst="rect">
            <a:avLst/>
          </a:prstGeom>
          <a:noFill/>
          <a:ln w="9525">
            <a:noFill/>
            <a:miter lim="800000"/>
            <a:headEnd/>
            <a:tailEnd/>
          </a:ln>
        </p:spPr>
        <p:txBody>
          <a:bodyPr wrap="square">
            <a:spAutoFit/>
          </a:bodyPr>
          <a:lstStyle/>
          <a:p>
            <a:pPr algn="ctr"/>
            <a:r>
              <a:rPr lang="en-US" altLang="en-US" sz="3500" b="1" dirty="0">
                <a:solidFill>
                  <a:srgbClr val="FF0000"/>
                </a:solidFill>
                <a:latin typeface="Cooper Std Black" pitchFamily="18" charset="0"/>
                <a:cs typeface="Times New Roman" pitchFamily="18" charset="0"/>
              </a:rPr>
              <a:t>TEN COMMANDMENTS OF GOD</a:t>
            </a:r>
            <a:endParaRPr lang="en-IN" altLang="en-US" sz="3500" b="1" dirty="0">
              <a:solidFill>
                <a:srgbClr val="FF0000"/>
              </a:solidFill>
              <a:latin typeface="Cooper Std Black" pitchFamily="18" charset="0"/>
              <a:cs typeface="Times New Roman" pitchFamily="18" charset="0"/>
            </a:endParaRPr>
          </a:p>
        </p:txBody>
      </p:sp>
      <p:sp>
        <p:nvSpPr>
          <p:cNvPr id="5" name="TextBox 1"/>
          <p:cNvSpPr txBox="1">
            <a:spLocks noChangeArrowheads="1"/>
          </p:cNvSpPr>
          <p:nvPr/>
        </p:nvSpPr>
        <p:spPr bwMode="auto">
          <a:xfrm>
            <a:off x="76200" y="1066800"/>
            <a:ext cx="8991600" cy="5478423"/>
          </a:xfrm>
          <a:prstGeom prst="rect">
            <a:avLst/>
          </a:prstGeom>
          <a:noFill/>
          <a:ln w="9525">
            <a:noFill/>
            <a:miter lim="800000"/>
            <a:headEnd/>
            <a:tailEnd/>
          </a:ln>
        </p:spPr>
        <p:txBody>
          <a:bodyPr wrap="square">
            <a:spAutoFit/>
          </a:bodyPr>
          <a:lstStyle/>
          <a:p>
            <a:r>
              <a:rPr lang="en-US" altLang="en-US" sz="2500" dirty="0">
                <a:solidFill>
                  <a:srgbClr val="00B0F0"/>
                </a:solidFill>
                <a:latin typeface="Arial Narrow" pitchFamily="34" charset="0"/>
                <a:cs typeface="Times New Roman" pitchFamily="18" charset="0"/>
              </a:rPr>
              <a:t>1.	I am the Lord your God: You shall not have strange gods before me.</a:t>
            </a:r>
          </a:p>
          <a:p>
            <a:r>
              <a:rPr lang="en-US" altLang="en-US" sz="2500" dirty="0">
                <a:solidFill>
                  <a:srgbClr val="00B0F0"/>
                </a:solidFill>
                <a:latin typeface="Arial Narrow" pitchFamily="34" charset="0"/>
                <a:cs typeface="Times New Roman" pitchFamily="18" charset="0"/>
              </a:rPr>
              <a:t>2.	You shall not take the name of Lord your God in vain.</a:t>
            </a:r>
          </a:p>
          <a:p>
            <a:r>
              <a:rPr lang="en-US" altLang="en-US" sz="2500" dirty="0">
                <a:solidFill>
                  <a:srgbClr val="00B0F0"/>
                </a:solidFill>
                <a:latin typeface="Arial Narrow" pitchFamily="34" charset="0"/>
                <a:cs typeface="Times New Roman" pitchFamily="18" charset="0"/>
              </a:rPr>
              <a:t>3. 	Remember to  keep  holy the </a:t>
            </a:r>
            <a:r>
              <a:rPr lang="en-US" altLang="en-US" sz="2500" dirty="0" err="1">
                <a:solidFill>
                  <a:srgbClr val="00B0F0"/>
                </a:solidFill>
                <a:latin typeface="Arial Narrow" pitchFamily="34" charset="0"/>
                <a:cs typeface="Times New Roman" pitchFamily="18" charset="0"/>
              </a:rPr>
              <a:t>Lords's</a:t>
            </a:r>
            <a:r>
              <a:rPr lang="en-US" altLang="en-US" sz="2500" dirty="0">
                <a:solidFill>
                  <a:srgbClr val="00B0F0"/>
                </a:solidFill>
                <a:latin typeface="Arial Narrow" pitchFamily="34" charset="0"/>
                <a:cs typeface="Times New Roman" pitchFamily="18" charset="0"/>
              </a:rPr>
              <a:t> Day. </a:t>
            </a:r>
          </a:p>
          <a:p>
            <a:r>
              <a:rPr lang="en-US" altLang="en-US" sz="2500" dirty="0">
                <a:solidFill>
                  <a:srgbClr val="00B0F0"/>
                </a:solidFill>
                <a:latin typeface="Arial Narrow" pitchFamily="34" charset="0"/>
                <a:cs typeface="Times New Roman" pitchFamily="18" charset="0"/>
              </a:rPr>
              <a:t>4.	</a:t>
            </a:r>
            <a:r>
              <a:rPr lang="en-US" altLang="en-US" sz="2500" dirty="0" err="1">
                <a:solidFill>
                  <a:srgbClr val="00B0F0"/>
                </a:solidFill>
                <a:latin typeface="Arial Narrow" pitchFamily="34" charset="0"/>
                <a:cs typeface="Times New Roman" pitchFamily="18" charset="0"/>
              </a:rPr>
              <a:t>Honour</a:t>
            </a:r>
            <a:r>
              <a:rPr lang="en-US" altLang="en-US" sz="2500" dirty="0">
                <a:solidFill>
                  <a:srgbClr val="00B0F0"/>
                </a:solidFill>
                <a:latin typeface="Arial Narrow" pitchFamily="34" charset="0"/>
                <a:cs typeface="Times New Roman" pitchFamily="18" charset="0"/>
              </a:rPr>
              <a:t> your father and your mother.</a:t>
            </a:r>
          </a:p>
          <a:p>
            <a:r>
              <a:rPr lang="en-US" altLang="en-US" sz="2500" dirty="0">
                <a:solidFill>
                  <a:srgbClr val="00B0F0"/>
                </a:solidFill>
                <a:latin typeface="Arial Narrow" pitchFamily="34" charset="0"/>
                <a:cs typeface="Times New Roman" pitchFamily="18" charset="0"/>
              </a:rPr>
              <a:t>5.	You shall not kill.</a:t>
            </a:r>
          </a:p>
          <a:p>
            <a:r>
              <a:rPr lang="en-US" altLang="en-US" sz="2500" dirty="0">
                <a:solidFill>
                  <a:srgbClr val="00B0F0"/>
                </a:solidFill>
                <a:latin typeface="Arial Narrow" pitchFamily="34" charset="0"/>
                <a:cs typeface="Times New Roman" pitchFamily="18" charset="0"/>
              </a:rPr>
              <a:t>6.	You shall not commit adultery.</a:t>
            </a:r>
          </a:p>
          <a:p>
            <a:r>
              <a:rPr lang="en-US" altLang="en-US" sz="2500" dirty="0">
                <a:solidFill>
                  <a:srgbClr val="00B0F0"/>
                </a:solidFill>
                <a:latin typeface="Arial Narrow" pitchFamily="34" charset="0"/>
                <a:cs typeface="Times New Roman" pitchFamily="18" charset="0"/>
              </a:rPr>
              <a:t>7.	You shall not steal.</a:t>
            </a:r>
          </a:p>
          <a:p>
            <a:r>
              <a:rPr lang="en-US" altLang="en-US" sz="2500" dirty="0">
                <a:solidFill>
                  <a:srgbClr val="00B0F0"/>
                </a:solidFill>
                <a:latin typeface="Arial Narrow" pitchFamily="34" charset="0"/>
                <a:cs typeface="Times New Roman" pitchFamily="18" charset="0"/>
              </a:rPr>
              <a:t>8.	You shall not bear false witness against your </a:t>
            </a:r>
            <a:r>
              <a:rPr lang="en-US" altLang="en-US" sz="2500" dirty="0" err="1">
                <a:solidFill>
                  <a:srgbClr val="00B0F0"/>
                </a:solidFill>
                <a:latin typeface="Arial Narrow" pitchFamily="34" charset="0"/>
                <a:cs typeface="Times New Roman" pitchFamily="18" charset="0"/>
              </a:rPr>
              <a:t>neighbour</a:t>
            </a:r>
            <a:r>
              <a:rPr lang="en-US" altLang="en-US" sz="2500" dirty="0">
                <a:solidFill>
                  <a:srgbClr val="00B0F0"/>
                </a:solidFill>
                <a:latin typeface="Arial Narrow" pitchFamily="34" charset="0"/>
                <a:cs typeface="Times New Roman" pitchFamily="18" charset="0"/>
              </a:rPr>
              <a:t>.</a:t>
            </a:r>
          </a:p>
          <a:p>
            <a:r>
              <a:rPr lang="en-US" altLang="en-US" sz="2500" dirty="0">
                <a:solidFill>
                  <a:srgbClr val="00B0F0"/>
                </a:solidFill>
                <a:latin typeface="Arial Narrow" pitchFamily="34" charset="0"/>
                <a:cs typeface="Times New Roman" pitchFamily="18" charset="0"/>
              </a:rPr>
              <a:t>9.	You shall not covet your </a:t>
            </a:r>
            <a:r>
              <a:rPr lang="en-US" altLang="en-US" sz="2500" dirty="0" err="1">
                <a:solidFill>
                  <a:srgbClr val="00B0F0"/>
                </a:solidFill>
                <a:latin typeface="Arial Narrow" pitchFamily="34" charset="0"/>
                <a:cs typeface="Times New Roman" pitchFamily="18" charset="0"/>
              </a:rPr>
              <a:t>neighbour's</a:t>
            </a:r>
            <a:r>
              <a:rPr lang="en-US" altLang="en-US" sz="2500" dirty="0">
                <a:solidFill>
                  <a:srgbClr val="00B0F0"/>
                </a:solidFill>
                <a:latin typeface="Arial Narrow" pitchFamily="34" charset="0"/>
                <a:cs typeface="Times New Roman" pitchFamily="18" charset="0"/>
              </a:rPr>
              <a:t> wife.</a:t>
            </a:r>
          </a:p>
          <a:p>
            <a:pPr marL="457200" indent="-457200">
              <a:buAutoNum type="arabicPeriod" startAt="10"/>
            </a:pPr>
            <a:r>
              <a:rPr lang="en-US" altLang="en-US" sz="2500" dirty="0">
                <a:solidFill>
                  <a:srgbClr val="00B0F0"/>
                </a:solidFill>
                <a:latin typeface="Arial Narrow" pitchFamily="34" charset="0"/>
                <a:cs typeface="Times New Roman" pitchFamily="18" charset="0"/>
              </a:rPr>
              <a:t> 	You shall not covet your </a:t>
            </a:r>
            <a:r>
              <a:rPr lang="en-US" altLang="en-US" sz="2500" dirty="0" err="1">
                <a:solidFill>
                  <a:srgbClr val="00B0F0"/>
                </a:solidFill>
                <a:latin typeface="Arial Narrow" pitchFamily="34" charset="0"/>
                <a:cs typeface="Times New Roman" pitchFamily="18" charset="0"/>
              </a:rPr>
              <a:t>neighbour's</a:t>
            </a:r>
            <a:r>
              <a:rPr lang="en-US" altLang="en-US" sz="2500" dirty="0">
                <a:solidFill>
                  <a:srgbClr val="00B0F0"/>
                </a:solidFill>
                <a:latin typeface="Arial Narrow" pitchFamily="34" charset="0"/>
                <a:cs typeface="Times New Roman" pitchFamily="18" charset="0"/>
              </a:rPr>
              <a:t> goods.</a:t>
            </a:r>
          </a:p>
          <a:p>
            <a:pPr marL="457200" indent="-457200">
              <a:buAutoNum type="arabicPeriod" startAt="10"/>
            </a:pPr>
            <a:endParaRPr lang="en-US" altLang="en-US" sz="2500" dirty="0">
              <a:solidFill>
                <a:srgbClr val="00B0F0"/>
              </a:solidFill>
              <a:latin typeface="Arial Narrow" pitchFamily="34" charset="0"/>
              <a:cs typeface="Times New Roman" pitchFamily="18" charset="0"/>
            </a:endParaRPr>
          </a:p>
          <a:p>
            <a:pPr marL="457200" indent="-457200" algn="ctr"/>
            <a:r>
              <a:rPr lang="en-US" altLang="en-US" sz="2500" b="1" dirty="0">
                <a:solidFill>
                  <a:srgbClr val="FF00FF"/>
                </a:solidFill>
                <a:latin typeface="Arial Narrow" pitchFamily="34" charset="0"/>
                <a:cs typeface="Times New Roman" pitchFamily="18" charset="0"/>
              </a:rPr>
              <a:t>These commandments can be summed up in two commandments.</a:t>
            </a:r>
          </a:p>
          <a:p>
            <a:pPr marL="457200" indent="-457200"/>
            <a:r>
              <a:rPr lang="en-US" altLang="en-US" sz="2500" dirty="0">
                <a:solidFill>
                  <a:srgbClr val="00B0F0"/>
                </a:solidFill>
                <a:latin typeface="Arial Narrow" pitchFamily="34" charset="0"/>
                <a:cs typeface="Times New Roman" pitchFamily="18" charset="0"/>
              </a:rPr>
              <a:t>	1.		Love God above everything else.</a:t>
            </a:r>
          </a:p>
          <a:p>
            <a:pPr marL="457200" indent="-457200"/>
            <a:r>
              <a:rPr lang="en-US" altLang="en-US" sz="2500" dirty="0">
                <a:solidFill>
                  <a:srgbClr val="00B0F0"/>
                </a:solidFill>
                <a:latin typeface="Arial Narrow" pitchFamily="34" charset="0"/>
                <a:cs typeface="Times New Roman" pitchFamily="18" charset="0"/>
              </a:rPr>
              <a:t>	2.		Love your </a:t>
            </a:r>
            <a:r>
              <a:rPr lang="en-US" altLang="en-US" sz="2500" dirty="0" err="1">
                <a:solidFill>
                  <a:srgbClr val="00B0F0"/>
                </a:solidFill>
                <a:latin typeface="Arial Narrow" pitchFamily="34" charset="0"/>
                <a:cs typeface="Times New Roman" pitchFamily="18" charset="0"/>
              </a:rPr>
              <a:t>neighbour</a:t>
            </a:r>
            <a:r>
              <a:rPr lang="en-US" altLang="en-US" sz="2500" dirty="0">
                <a:solidFill>
                  <a:srgbClr val="00B0F0"/>
                </a:solidFill>
                <a:latin typeface="Arial Narrow" pitchFamily="34" charset="0"/>
                <a:cs typeface="Times New Roman" pitchFamily="18" charset="0"/>
              </a:rPr>
              <a:t> as you love yourself.</a:t>
            </a:r>
          </a:p>
        </p:txBody>
      </p:sp>
      <p:pic>
        <p:nvPicPr>
          <p:cNvPr id="5122" name="Picture 2" descr="I:\CLASS 7\LESSON 1\IMAGE\23861335_10geboden.png"/>
          <p:cNvPicPr>
            <a:picLocks noChangeAspect="1" noChangeArrowheads="1"/>
          </p:cNvPicPr>
          <p:nvPr/>
        </p:nvPicPr>
        <p:blipFill>
          <a:blip r:embed="rId3" cstate="print"/>
          <a:srcRect/>
          <a:stretch>
            <a:fillRect/>
          </a:stretch>
        </p:blipFill>
        <p:spPr bwMode="auto">
          <a:xfrm>
            <a:off x="6361113" y="1773430"/>
            <a:ext cx="2782887" cy="2036570"/>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p:cTn id="43"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5">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 calcmode="lin" valueType="num">
                                      <p:cBhvr>
                                        <p:cTn id="49"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anim calcmode="lin" valueType="num">
                                      <p:cBhvr>
                                        <p:cTn id="55"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5">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5">
                                            <p:txEl>
                                              <p:pRg st="8" end="8"/>
                                            </p:txEl>
                                          </p:spTgt>
                                        </p:tgtEl>
                                        <p:attrNameLst>
                                          <p:attrName>style.visibility</p:attrName>
                                        </p:attrNameLst>
                                      </p:cBhvr>
                                      <p:to>
                                        <p:strVal val="visible"/>
                                      </p:to>
                                    </p:set>
                                    <p:anim calcmode="lin" valueType="num">
                                      <p:cBhvr>
                                        <p:cTn id="61" dur="500" fill="hold"/>
                                        <p:tgtEl>
                                          <p:spTgt spid="5">
                                            <p:txEl>
                                              <p:pRg st="8" end="8"/>
                                            </p:txEl>
                                          </p:spTgt>
                                        </p:tgtEl>
                                        <p:attrNameLst>
                                          <p:attrName>ppt_w</p:attrName>
                                        </p:attrNameLst>
                                      </p:cBhvr>
                                      <p:tavLst>
                                        <p:tav tm="0">
                                          <p:val>
                                            <p:fltVal val="0"/>
                                          </p:val>
                                        </p:tav>
                                        <p:tav tm="100000">
                                          <p:val>
                                            <p:strVal val="#ppt_w"/>
                                          </p:val>
                                        </p:tav>
                                      </p:tavLst>
                                    </p:anim>
                                    <p:anim calcmode="lin" valueType="num">
                                      <p:cBhvr>
                                        <p:cTn id="62" dur="500" fill="hold"/>
                                        <p:tgtEl>
                                          <p:spTgt spid="5">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5">
                                            <p:txEl>
                                              <p:pRg st="9" end="9"/>
                                            </p:txEl>
                                          </p:spTgt>
                                        </p:tgtEl>
                                        <p:attrNameLst>
                                          <p:attrName>style.visibility</p:attrName>
                                        </p:attrNameLst>
                                      </p:cBhvr>
                                      <p:to>
                                        <p:strVal val="visible"/>
                                      </p:to>
                                    </p:set>
                                    <p:anim calcmode="lin" valueType="num">
                                      <p:cBhvr>
                                        <p:cTn id="67" dur="500" fill="hold"/>
                                        <p:tgtEl>
                                          <p:spTgt spid="5">
                                            <p:txEl>
                                              <p:pRg st="9" end="9"/>
                                            </p:txEl>
                                          </p:spTgt>
                                        </p:tgtEl>
                                        <p:attrNameLst>
                                          <p:attrName>ppt_w</p:attrName>
                                        </p:attrNameLst>
                                      </p:cBhvr>
                                      <p:tavLst>
                                        <p:tav tm="0">
                                          <p:val>
                                            <p:fltVal val="0"/>
                                          </p:val>
                                        </p:tav>
                                        <p:tav tm="100000">
                                          <p:val>
                                            <p:strVal val="#ppt_w"/>
                                          </p:val>
                                        </p:tav>
                                      </p:tavLst>
                                    </p:anim>
                                    <p:anim calcmode="lin" valueType="num">
                                      <p:cBhvr>
                                        <p:cTn id="68" dur="500" fill="hold"/>
                                        <p:tgtEl>
                                          <p:spTgt spid="5">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p:cTn id="73" dur="500" fill="hold"/>
                                        <p:tgtEl>
                                          <p:spTgt spid="5">
                                            <p:txEl>
                                              <p:pRg st="11" end="11"/>
                                            </p:txEl>
                                          </p:spTgt>
                                        </p:tgtEl>
                                        <p:attrNameLst>
                                          <p:attrName>ppt_w</p:attrName>
                                        </p:attrNameLst>
                                      </p:cBhvr>
                                      <p:tavLst>
                                        <p:tav tm="0">
                                          <p:val>
                                            <p:fltVal val="0"/>
                                          </p:val>
                                        </p:tav>
                                        <p:tav tm="100000">
                                          <p:val>
                                            <p:strVal val="#ppt_w"/>
                                          </p:val>
                                        </p:tav>
                                      </p:tavLst>
                                    </p:anim>
                                    <p:anim calcmode="lin" valueType="num">
                                      <p:cBhvr>
                                        <p:cTn id="74" dur="500" fill="hold"/>
                                        <p:tgtEl>
                                          <p:spTgt spid="5">
                                            <p:txEl>
                                              <p:pRg st="11" end="11"/>
                                            </p:txEl>
                                          </p:spTgt>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p:cTn id="79" dur="500" fill="hold"/>
                                        <p:tgtEl>
                                          <p:spTgt spid="5">
                                            <p:txEl>
                                              <p:pRg st="12" end="12"/>
                                            </p:txEl>
                                          </p:spTgt>
                                        </p:tgtEl>
                                        <p:attrNameLst>
                                          <p:attrName>ppt_w</p:attrName>
                                        </p:attrNameLst>
                                      </p:cBhvr>
                                      <p:tavLst>
                                        <p:tav tm="0">
                                          <p:val>
                                            <p:fltVal val="0"/>
                                          </p:val>
                                        </p:tav>
                                        <p:tav tm="100000">
                                          <p:val>
                                            <p:strVal val="#ppt_w"/>
                                          </p:val>
                                        </p:tav>
                                      </p:tavLst>
                                    </p:anim>
                                    <p:anim calcmode="lin" valueType="num">
                                      <p:cBhvr>
                                        <p:cTn id="80" dur="500" fill="hold"/>
                                        <p:tgtEl>
                                          <p:spTgt spid="5">
                                            <p:txEl>
                                              <p:pRg st="12" end="12"/>
                                            </p:txEl>
                                          </p:spTgt>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0" nodeType="clickEffect">
                                  <p:stCondLst>
                                    <p:cond delay="0"/>
                                  </p:stCondLst>
                                  <p:childTnLst>
                                    <p:set>
                                      <p:cBhvr>
                                        <p:cTn id="84" dur="1" fill="hold">
                                          <p:stCondLst>
                                            <p:cond delay="0"/>
                                          </p:stCondLst>
                                        </p:cTn>
                                        <p:tgtEl>
                                          <p:spTgt spid="5">
                                            <p:txEl>
                                              <p:pRg st="13" end="13"/>
                                            </p:txEl>
                                          </p:spTgt>
                                        </p:tgtEl>
                                        <p:attrNameLst>
                                          <p:attrName>style.visibility</p:attrName>
                                        </p:attrNameLst>
                                      </p:cBhvr>
                                      <p:to>
                                        <p:strVal val="visible"/>
                                      </p:to>
                                    </p:set>
                                    <p:anim calcmode="lin" valueType="num">
                                      <p:cBhvr>
                                        <p:cTn id="85" dur="500" fill="hold"/>
                                        <p:tgtEl>
                                          <p:spTgt spid="5">
                                            <p:txEl>
                                              <p:pRg st="13" end="13"/>
                                            </p:txEl>
                                          </p:spTgt>
                                        </p:tgtEl>
                                        <p:attrNameLst>
                                          <p:attrName>ppt_w</p:attrName>
                                        </p:attrNameLst>
                                      </p:cBhvr>
                                      <p:tavLst>
                                        <p:tav tm="0">
                                          <p:val>
                                            <p:fltVal val="0"/>
                                          </p:val>
                                        </p:tav>
                                        <p:tav tm="100000">
                                          <p:val>
                                            <p:strVal val="#ppt_w"/>
                                          </p:val>
                                        </p:tav>
                                      </p:tavLst>
                                    </p:anim>
                                    <p:anim calcmode="lin" valueType="num">
                                      <p:cBhvr>
                                        <p:cTn id="86" dur="500" fill="hold"/>
                                        <p:tgtEl>
                                          <p:spTgt spid="5">
                                            <p:txEl>
                                              <p:pRg st="13" end="1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8"/>
          <p:cNvSpPr txBox="1">
            <a:spLocks noChangeArrowheads="1"/>
          </p:cNvSpPr>
          <p:nvPr/>
        </p:nvSpPr>
        <p:spPr bwMode="auto">
          <a:xfrm>
            <a:off x="0" y="430649"/>
            <a:ext cx="9144000" cy="1169551"/>
          </a:xfrm>
          <a:prstGeom prst="rect">
            <a:avLst/>
          </a:prstGeom>
          <a:noFill/>
          <a:ln w="9525">
            <a:noFill/>
            <a:miter lim="800000"/>
            <a:headEnd/>
            <a:tailEnd/>
          </a:ln>
        </p:spPr>
        <p:txBody>
          <a:bodyPr wrap="square">
            <a:spAutoFit/>
          </a:bodyPr>
          <a:lstStyle/>
          <a:p>
            <a:pPr algn="ctr"/>
            <a:r>
              <a:rPr lang="en-US" altLang="en-US" sz="3500" b="1" dirty="0">
                <a:solidFill>
                  <a:srgbClr val="FF0000"/>
                </a:solidFill>
                <a:latin typeface="Cooper Std Black" pitchFamily="18" charset="0"/>
                <a:cs typeface="Times New Roman" pitchFamily="18" charset="0"/>
              </a:rPr>
              <a:t>SIGNIFICANCE OF COMMANDMENTS </a:t>
            </a:r>
            <a:endParaRPr lang="en-IN" altLang="en-US" sz="3500" b="1" dirty="0">
              <a:solidFill>
                <a:srgbClr val="FF0000"/>
              </a:solidFill>
              <a:latin typeface="Cooper Std Black" pitchFamily="18" charset="0"/>
              <a:cs typeface="Times New Roman" pitchFamily="18" charset="0"/>
            </a:endParaRPr>
          </a:p>
        </p:txBody>
      </p:sp>
      <p:sp>
        <p:nvSpPr>
          <p:cNvPr id="5" name="TextBox 1"/>
          <p:cNvSpPr txBox="1">
            <a:spLocks noChangeArrowheads="1"/>
          </p:cNvSpPr>
          <p:nvPr/>
        </p:nvSpPr>
        <p:spPr bwMode="auto">
          <a:xfrm>
            <a:off x="228600" y="3886200"/>
            <a:ext cx="8686800" cy="2739211"/>
          </a:xfrm>
          <a:prstGeom prst="rect">
            <a:avLst/>
          </a:prstGeom>
          <a:noFill/>
          <a:ln w="9525">
            <a:noFill/>
            <a:miter lim="800000"/>
            <a:headEnd/>
            <a:tailEnd/>
          </a:ln>
        </p:spPr>
        <p:txBody>
          <a:bodyPr wrap="square">
            <a:spAutoFit/>
          </a:bodyPr>
          <a:lstStyle/>
          <a:p>
            <a:pPr algn="ctr"/>
            <a:r>
              <a:rPr lang="en-US" altLang="en-US" sz="2800" dirty="0">
                <a:solidFill>
                  <a:srgbClr val="00B0F0"/>
                </a:solidFill>
                <a:latin typeface="Arial Narrow" pitchFamily="34" charset="0"/>
                <a:cs typeface="Times New Roman" pitchFamily="18" charset="0"/>
              </a:rPr>
              <a:t>The basis of God's Commandments is love. Its essence is Love of God and love of fellow brethren. </a:t>
            </a:r>
            <a:r>
              <a:rPr lang="en-US" altLang="en-US" sz="2800" dirty="0">
                <a:latin typeface="Arial Narrow" pitchFamily="34" charset="0"/>
                <a:cs typeface="Times New Roman" pitchFamily="18" charset="0"/>
              </a:rPr>
              <a:t>Thus, the ten Commandments are summed up in two Commandments: </a:t>
            </a:r>
          </a:p>
          <a:p>
            <a:pPr algn="ctr"/>
            <a:r>
              <a:rPr lang="en-US" altLang="en-US" sz="3000" b="1" dirty="0">
                <a:solidFill>
                  <a:srgbClr val="FF00FF"/>
                </a:solidFill>
                <a:latin typeface="Arial Narrow" pitchFamily="34" charset="0"/>
                <a:cs typeface="Times New Roman" pitchFamily="18" charset="0"/>
              </a:rPr>
              <a:t>1.Love your God; 2. Love your Brethren.</a:t>
            </a:r>
          </a:p>
          <a:p>
            <a:pPr algn="just"/>
            <a:r>
              <a:rPr lang="en-US" altLang="en-US" sz="3000" dirty="0">
                <a:solidFill>
                  <a:srgbClr val="FF00FF"/>
                </a:solidFill>
                <a:latin typeface="Cooper Std Black" pitchFamily="18" charset="0"/>
                <a:cs typeface="Times New Roman" pitchFamily="18" charset="0"/>
              </a:rPr>
              <a:t> 	</a:t>
            </a:r>
            <a:r>
              <a:rPr lang="en-US" altLang="en-US" sz="2800" dirty="0">
                <a:solidFill>
                  <a:srgbClr val="00B0F0"/>
                </a:solidFill>
                <a:latin typeface="Arial Narrow" pitchFamily="34" charset="0"/>
                <a:cs typeface="Times New Roman" pitchFamily="18" charset="0"/>
              </a:rPr>
              <a:t>"I will put my laws into their minds and write them in  their hearts." </a:t>
            </a:r>
            <a:r>
              <a:rPr lang="en-US" altLang="en-US" sz="2800" dirty="0">
                <a:latin typeface="Arial Narrow" pitchFamily="34" charset="0"/>
                <a:cs typeface="Times New Roman" pitchFamily="18" charset="0"/>
              </a:rPr>
              <a:t>(Heb 8:10).</a:t>
            </a:r>
          </a:p>
        </p:txBody>
      </p:sp>
      <p:pic>
        <p:nvPicPr>
          <p:cNvPr id="6146" name="Picture 2" descr="I:\CLASS 7\LESSON 1\IMAGE\1-the-good-samaritan-robert-casilla.jpg"/>
          <p:cNvPicPr>
            <a:picLocks noChangeAspect="1" noChangeArrowheads="1"/>
          </p:cNvPicPr>
          <p:nvPr/>
        </p:nvPicPr>
        <p:blipFill>
          <a:blip r:embed="rId3" cstate="print"/>
          <a:srcRect/>
          <a:stretch>
            <a:fillRect/>
          </a:stretch>
        </p:blipFill>
        <p:spPr bwMode="auto">
          <a:xfrm>
            <a:off x="4114799" y="1600200"/>
            <a:ext cx="3657601" cy="2133600"/>
          </a:xfrm>
          <a:prstGeom prst="rect">
            <a:avLst/>
          </a:prstGeom>
          <a:noFill/>
        </p:spPr>
      </p:pic>
      <p:pic>
        <p:nvPicPr>
          <p:cNvPr id="6147" name="Picture 3" descr="I:\CLASS 7\LESSON 1\IMAGE\gods-love.jpg"/>
          <p:cNvPicPr>
            <a:picLocks noChangeAspect="1" noChangeArrowheads="1"/>
          </p:cNvPicPr>
          <p:nvPr/>
        </p:nvPicPr>
        <p:blipFill>
          <a:blip r:embed="rId4" cstate="print"/>
          <a:srcRect/>
          <a:stretch>
            <a:fillRect/>
          </a:stretch>
        </p:blipFill>
        <p:spPr bwMode="auto">
          <a:xfrm>
            <a:off x="1295400" y="1600200"/>
            <a:ext cx="2743200" cy="2132838"/>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I:\CLASS 7\LESSON 1\IMAGE\5th Commandment.jpg"/>
          <p:cNvPicPr>
            <a:picLocks noChangeAspect="1" noChangeArrowheads="1"/>
          </p:cNvPicPr>
          <p:nvPr/>
        </p:nvPicPr>
        <p:blipFill>
          <a:blip r:embed="rId3" cstate="print"/>
          <a:srcRect l="6860"/>
          <a:stretch>
            <a:fillRect/>
          </a:stretch>
        </p:blipFill>
        <p:spPr bwMode="auto">
          <a:xfrm>
            <a:off x="0" y="1600200"/>
            <a:ext cx="5173134" cy="3124200"/>
          </a:xfrm>
          <a:prstGeom prst="rect">
            <a:avLst/>
          </a:prstGeom>
          <a:noFill/>
        </p:spPr>
      </p:pic>
      <p:sp>
        <p:nvSpPr>
          <p:cNvPr id="11267" name="TextBox 8"/>
          <p:cNvSpPr txBox="1">
            <a:spLocks noChangeArrowheads="1"/>
          </p:cNvSpPr>
          <p:nvPr/>
        </p:nvSpPr>
        <p:spPr bwMode="auto">
          <a:xfrm>
            <a:off x="0" y="430649"/>
            <a:ext cx="9144000" cy="1169551"/>
          </a:xfrm>
          <a:prstGeom prst="rect">
            <a:avLst/>
          </a:prstGeom>
          <a:noFill/>
          <a:ln w="9525">
            <a:noFill/>
            <a:miter lim="800000"/>
            <a:headEnd/>
            <a:tailEnd/>
          </a:ln>
        </p:spPr>
        <p:txBody>
          <a:bodyPr wrap="square">
            <a:spAutoFit/>
          </a:bodyPr>
          <a:lstStyle/>
          <a:p>
            <a:pPr algn="ctr"/>
            <a:r>
              <a:rPr lang="en-US" altLang="en-US" sz="3500" b="1" dirty="0">
                <a:solidFill>
                  <a:srgbClr val="FF0000"/>
                </a:solidFill>
                <a:latin typeface="Cooper Std Black" pitchFamily="18" charset="0"/>
                <a:cs typeface="Times New Roman" pitchFamily="18" charset="0"/>
              </a:rPr>
              <a:t>THE MEANING OF THESE COMMANDMENTS</a:t>
            </a:r>
            <a:endParaRPr lang="en-IN" altLang="en-US" sz="3500" b="1" dirty="0">
              <a:solidFill>
                <a:srgbClr val="FF0000"/>
              </a:solidFill>
              <a:latin typeface="Cooper Std Black" pitchFamily="18" charset="0"/>
              <a:cs typeface="Times New Roman" pitchFamily="18" charset="0"/>
            </a:endParaRPr>
          </a:p>
        </p:txBody>
      </p:sp>
      <p:sp>
        <p:nvSpPr>
          <p:cNvPr id="5" name="TextBox 1"/>
          <p:cNvSpPr txBox="1">
            <a:spLocks noChangeArrowheads="1"/>
          </p:cNvSpPr>
          <p:nvPr/>
        </p:nvSpPr>
        <p:spPr bwMode="auto">
          <a:xfrm>
            <a:off x="228600" y="4385608"/>
            <a:ext cx="8686800" cy="1938992"/>
          </a:xfrm>
          <a:prstGeom prst="rect">
            <a:avLst/>
          </a:prstGeom>
          <a:noFill/>
          <a:ln w="9525">
            <a:noFill/>
            <a:miter lim="800000"/>
            <a:headEnd/>
            <a:tailEnd/>
          </a:ln>
        </p:spPr>
        <p:txBody>
          <a:bodyPr wrap="square">
            <a:spAutoFit/>
          </a:bodyPr>
          <a:lstStyle/>
          <a:p>
            <a:pPr algn="just"/>
            <a:endParaRPr lang="en-US" altLang="en-US" sz="3000" dirty="0">
              <a:solidFill>
                <a:srgbClr val="00B0F0"/>
              </a:solidFill>
              <a:latin typeface="Arial Narrow" pitchFamily="34" charset="0"/>
              <a:cs typeface="Times New Roman" pitchFamily="18" charset="0"/>
            </a:endParaRPr>
          </a:p>
          <a:p>
            <a:pPr algn="just"/>
            <a:r>
              <a:rPr lang="en-US" altLang="en-US" sz="3000" dirty="0">
                <a:solidFill>
                  <a:srgbClr val="00B0F0"/>
                </a:solidFill>
                <a:latin typeface="Arial Narrow" pitchFamily="34" charset="0"/>
                <a:cs typeface="Times New Roman" pitchFamily="18" charset="0"/>
              </a:rPr>
              <a:t>	The Commandments have not only literal meaning, but also have an inner meaning. While we interpret them, we have to take it into account.</a:t>
            </a:r>
            <a:endParaRPr lang="en-US" altLang="en-US" sz="3000" dirty="0">
              <a:latin typeface="Arial Narrow" pitchFamily="34" charset="0"/>
              <a:cs typeface="Times New Roman" pitchFamily="18" charset="0"/>
            </a:endParaRPr>
          </a:p>
        </p:txBody>
      </p:sp>
      <p:pic>
        <p:nvPicPr>
          <p:cNvPr id="7170" name="Picture 2" descr="I:\CLASS 7\LESSON 1\IMAGE\[wallcoo_com]_newborn_baby_Photo_A pair of hands holding a sleeping baby_ISPC006054.jpg"/>
          <p:cNvPicPr>
            <a:picLocks noChangeAspect="1" noChangeArrowheads="1"/>
          </p:cNvPicPr>
          <p:nvPr/>
        </p:nvPicPr>
        <p:blipFill>
          <a:blip r:embed="rId4" cstate="print"/>
          <a:srcRect/>
          <a:stretch>
            <a:fillRect/>
          </a:stretch>
        </p:blipFill>
        <p:spPr bwMode="auto">
          <a:xfrm>
            <a:off x="4978400" y="1600200"/>
            <a:ext cx="4165600" cy="3124200"/>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8"/>
          <p:cNvSpPr txBox="1">
            <a:spLocks noChangeArrowheads="1"/>
          </p:cNvSpPr>
          <p:nvPr/>
        </p:nvSpPr>
        <p:spPr bwMode="auto">
          <a:xfrm>
            <a:off x="0" y="430649"/>
            <a:ext cx="9144000" cy="1169551"/>
          </a:xfrm>
          <a:prstGeom prst="rect">
            <a:avLst/>
          </a:prstGeom>
          <a:noFill/>
          <a:ln w="9525">
            <a:noFill/>
            <a:miter lim="800000"/>
            <a:headEnd/>
            <a:tailEnd/>
          </a:ln>
        </p:spPr>
        <p:txBody>
          <a:bodyPr wrap="square">
            <a:spAutoFit/>
          </a:bodyPr>
          <a:lstStyle/>
          <a:p>
            <a:pPr algn="ctr"/>
            <a:r>
              <a:rPr lang="en-US" altLang="en-US" sz="3500" b="1" dirty="0">
                <a:solidFill>
                  <a:srgbClr val="FF0000"/>
                </a:solidFill>
                <a:latin typeface="Cooper Std Black" pitchFamily="18" charset="0"/>
                <a:cs typeface="Times New Roman" pitchFamily="18" charset="0"/>
              </a:rPr>
              <a:t>THE FULFILLMENT OF COMMANDMENTS</a:t>
            </a:r>
            <a:endParaRPr lang="en-IN" altLang="en-US" sz="3500" b="1" dirty="0">
              <a:solidFill>
                <a:srgbClr val="FF0000"/>
              </a:solidFill>
              <a:latin typeface="Cooper Std Black" pitchFamily="18" charset="0"/>
              <a:cs typeface="Times New Roman" pitchFamily="18" charset="0"/>
            </a:endParaRPr>
          </a:p>
        </p:txBody>
      </p:sp>
      <p:sp>
        <p:nvSpPr>
          <p:cNvPr id="5" name="TextBox 1"/>
          <p:cNvSpPr txBox="1">
            <a:spLocks noChangeArrowheads="1"/>
          </p:cNvSpPr>
          <p:nvPr/>
        </p:nvSpPr>
        <p:spPr bwMode="auto">
          <a:xfrm>
            <a:off x="228600" y="4152543"/>
            <a:ext cx="8686800" cy="2400657"/>
          </a:xfrm>
          <a:prstGeom prst="rect">
            <a:avLst/>
          </a:prstGeom>
          <a:noFill/>
          <a:ln w="9525">
            <a:noFill/>
            <a:miter lim="800000"/>
            <a:headEnd/>
            <a:tailEnd/>
          </a:ln>
        </p:spPr>
        <p:txBody>
          <a:bodyPr wrap="square">
            <a:spAutoFit/>
          </a:bodyPr>
          <a:lstStyle/>
          <a:p>
            <a:pPr algn="just"/>
            <a:r>
              <a:rPr lang="en-US" altLang="en-US" sz="3000" dirty="0">
                <a:solidFill>
                  <a:srgbClr val="00B0F0"/>
                </a:solidFill>
                <a:latin typeface="Arial Narrow" pitchFamily="34" charset="0"/>
                <a:cs typeface="Times New Roman" pitchFamily="18" charset="0"/>
              </a:rPr>
              <a:t>	The Commandments that God gave in the Old Testament find their fulfillment in the New Testament. Jesus taught that He came not to nullify but to fulfill the laws. He wanted us to keep the spirit of love and justice underlying the law.</a:t>
            </a:r>
            <a:endParaRPr lang="en-US" altLang="en-US" sz="3000" dirty="0">
              <a:latin typeface="Arial Narrow" pitchFamily="34" charset="0"/>
              <a:cs typeface="Times New Roman" pitchFamily="18" charset="0"/>
            </a:endParaRPr>
          </a:p>
        </p:txBody>
      </p:sp>
      <p:pic>
        <p:nvPicPr>
          <p:cNvPr id="8194" name="Picture 2" descr="I:\CLASS 7\LESSON 1\IMAGE\Woman-Caught-in-Adultery-Sebastiano.jpg"/>
          <p:cNvPicPr>
            <a:picLocks noChangeAspect="1" noChangeArrowheads="1"/>
          </p:cNvPicPr>
          <p:nvPr/>
        </p:nvPicPr>
        <p:blipFill>
          <a:blip r:embed="rId3" cstate="print"/>
          <a:srcRect/>
          <a:stretch>
            <a:fillRect/>
          </a:stretch>
        </p:blipFill>
        <p:spPr bwMode="auto">
          <a:xfrm>
            <a:off x="2362200" y="1614487"/>
            <a:ext cx="4309534" cy="2424113"/>
          </a:xfrm>
          <a:prstGeom prst="rect">
            <a:avLst/>
          </a:prstGeom>
          <a:noFill/>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1969</TotalTime>
  <Words>210</Words>
  <Application>Microsoft Office PowerPoint</Application>
  <PresentationFormat>On-screen Show (4:3)</PresentationFormat>
  <Paragraphs>57</Paragraphs>
  <Slides>17</Slides>
  <Notes>9</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Let us pray</vt:lpstr>
      <vt:lpstr>Read the word of  god and narrate </vt:lpstr>
      <vt:lpstr>WORD OF GOD FOR GUIDANCE </vt:lpstr>
      <vt:lpstr>LET US DO:</vt:lpstr>
      <vt:lpstr>MY resolution</vt:lpstr>
      <vt:lpstr>Find out the Answer</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48667</dc:creator>
  <cp:lastModifiedBy>Administrator</cp:lastModifiedBy>
  <cp:revision>321</cp:revision>
  <dcterms:created xsi:type="dcterms:W3CDTF">2011-12-30T05:52:59Z</dcterms:created>
  <dcterms:modified xsi:type="dcterms:W3CDTF">2015-10-06T04:24:09Z</dcterms:modified>
</cp:coreProperties>
</file>